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4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27.png"/><Relationship Id="rId5" Type="http://schemas.openxmlformats.org/officeDocument/2006/relationships/image" Target="../media/image123.png"/><Relationship Id="rId10" Type="http://schemas.openxmlformats.org/officeDocument/2006/relationships/image" Target="../media/image126.png"/><Relationship Id="rId4" Type="http://schemas.openxmlformats.org/officeDocument/2006/relationships/image" Target="../media/image122.png"/><Relationship Id="rId9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1.png"/><Relationship Id="rId21" Type="http://schemas.openxmlformats.org/officeDocument/2006/relationships/image" Target="../media/image148.png"/><Relationship Id="rId7" Type="http://schemas.openxmlformats.org/officeDocument/2006/relationships/image" Target="../media/image20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04.png"/><Relationship Id="rId9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29.png"/><Relationship Id="rId18" Type="http://schemas.openxmlformats.org/officeDocument/2006/relationships/image" Target="../media/image175.png"/><Relationship Id="rId3" Type="http://schemas.openxmlformats.org/officeDocument/2006/relationships/image" Target="../media/image164.png"/><Relationship Id="rId21" Type="http://schemas.openxmlformats.org/officeDocument/2006/relationships/image" Target="../media/image178.png"/><Relationship Id="rId7" Type="http://schemas.openxmlformats.org/officeDocument/2006/relationships/image" Target="../media/image105.png"/><Relationship Id="rId12" Type="http://schemas.openxmlformats.org/officeDocument/2006/relationships/image" Target="../media/image170.png"/><Relationship Id="rId17" Type="http://schemas.openxmlformats.org/officeDocument/2006/relationships/image" Target="../media/image174.png"/><Relationship Id="rId2" Type="http://schemas.openxmlformats.org/officeDocument/2006/relationships/image" Target="../media/image163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69.png"/><Relationship Id="rId5" Type="http://schemas.openxmlformats.org/officeDocument/2006/relationships/image" Target="../media/image166.png"/><Relationship Id="rId15" Type="http://schemas.openxmlformats.org/officeDocument/2006/relationships/image" Target="../media/image172.png"/><Relationship Id="rId10" Type="http://schemas.openxmlformats.org/officeDocument/2006/relationships/image" Target="../media/image168.png"/><Relationship Id="rId19" Type="http://schemas.openxmlformats.org/officeDocument/2006/relationships/image" Target="../media/image176.png"/><Relationship Id="rId4" Type="http://schemas.openxmlformats.org/officeDocument/2006/relationships/image" Target="../media/image165.png"/><Relationship Id="rId9" Type="http://schemas.openxmlformats.org/officeDocument/2006/relationships/image" Target="../media/image157.png"/><Relationship Id="rId14" Type="http://schemas.openxmlformats.org/officeDocument/2006/relationships/image" Target="../media/image1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80.png"/><Relationship Id="rId7" Type="http://schemas.openxmlformats.org/officeDocument/2006/relationships/image" Target="../media/image105.png"/><Relationship Id="rId12" Type="http://schemas.openxmlformats.org/officeDocument/2006/relationships/image" Target="../media/image18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86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81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04.png"/><Relationship Id="rId4" Type="http://schemas.openxmlformats.org/officeDocument/2006/relationships/image" Target="../media/image1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4.png"/><Relationship Id="rId7" Type="http://schemas.openxmlformats.org/officeDocument/2006/relationships/image" Target="../media/image20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199.png"/><Relationship Id="rId10" Type="http://schemas.openxmlformats.org/officeDocument/2006/relationships/image" Target="../media/image210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91116" y="2681522"/>
            <a:ext cx="18098847" cy="25438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7317" y="5845279"/>
            <a:ext cx="7609083" cy="10029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3127" y="4147774"/>
            <a:ext cx="8065026" cy="10029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77736" y="2124003"/>
            <a:ext cx="8536854" cy="10412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96619" y="7241238"/>
            <a:ext cx="2839572" cy="963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96435" y="7741048"/>
            <a:ext cx="5722745" cy="23573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13172" y="6614872"/>
            <a:ext cx="8913807" cy="10412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991" y="4276122"/>
            <a:ext cx="2686885" cy="1800768"/>
            <a:chOff x="679991" y="4276122"/>
            <a:chExt cx="2686885" cy="1800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79991" y="4276122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1068" y="5889883"/>
            <a:ext cx="2470623" cy="2410023"/>
            <a:chOff x="1271068" y="5889883"/>
            <a:chExt cx="2470623" cy="24100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1068" y="5889883"/>
              <a:ext cx="2470623" cy="2410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42463" y="5889883"/>
            <a:ext cx="2385524" cy="2085385"/>
            <a:chOff x="14342463" y="5889883"/>
            <a:chExt cx="2385524" cy="2085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42463" y="5889883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07365" y="5292098"/>
            <a:ext cx="3696257" cy="3605594"/>
            <a:chOff x="7507365" y="5292098"/>
            <a:chExt cx="3696257" cy="36055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7365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4067" y="580620"/>
            <a:ext cx="3893796" cy="19376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90947" y="6471289"/>
            <a:ext cx="3703656" cy="13851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2212" y="6560336"/>
            <a:ext cx="2445589" cy="11197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43479" y="6422617"/>
            <a:ext cx="2692331" cy="10436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5012" y="2718917"/>
            <a:ext cx="4410456" cy="12128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2639" y="4524240"/>
            <a:ext cx="2217194" cy="8287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8823" y="1989523"/>
            <a:ext cx="3600964" cy="163007"/>
            <a:chOff x="838823" y="1989523"/>
            <a:chExt cx="3600964" cy="163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38823" y="1989523"/>
              <a:ext cx="3600964" cy="1630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08878" y="4299809"/>
            <a:ext cx="2686885" cy="1800768"/>
            <a:chOff x="13708878" y="4299809"/>
            <a:chExt cx="2686885" cy="18007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708878" y="4299809"/>
              <a:ext cx="2686885" cy="180076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6405" y="4513992"/>
            <a:ext cx="2820165" cy="10956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109" y="3688981"/>
            <a:ext cx="3916475" cy="779708"/>
            <a:chOff x="971109" y="3688981"/>
            <a:chExt cx="3916475" cy="779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109" y="3688981"/>
              <a:ext cx="3916475" cy="7797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0032" y="499270"/>
            <a:ext cx="4939912" cy="18212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316" y="4613449"/>
            <a:ext cx="3824726" cy="12776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214" y="3752080"/>
            <a:ext cx="4892612" cy="8474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26620" y="1848021"/>
            <a:ext cx="9384212" cy="163007"/>
            <a:chOff x="4326620" y="1848021"/>
            <a:chExt cx="9384212" cy="1630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6620" y="1848021"/>
              <a:ext cx="9384212" cy="163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06430" y="3688981"/>
            <a:ext cx="3916475" cy="779708"/>
            <a:chOff x="6906430" y="3688981"/>
            <a:chExt cx="3916475" cy="7797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6430" y="3688981"/>
              <a:ext cx="3916475" cy="7797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42630" y="4613449"/>
            <a:ext cx="3929621" cy="9348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64585" y="3752080"/>
            <a:ext cx="5149460" cy="8474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17052" y="3688981"/>
            <a:ext cx="4246633" cy="779708"/>
            <a:chOff x="12517052" y="3688981"/>
            <a:chExt cx="4246633" cy="779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17052" y="3688981"/>
              <a:ext cx="4246633" cy="7797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34288" y="4613449"/>
            <a:ext cx="3857288" cy="9348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08870" y="3741461"/>
            <a:ext cx="5173888" cy="8124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32763" y="7344145"/>
            <a:ext cx="4417425" cy="779708"/>
            <a:chOff x="12532763" y="7344145"/>
            <a:chExt cx="4417425" cy="7797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32763" y="7344145"/>
              <a:ext cx="4417425" cy="7797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34383" y="8268602"/>
            <a:ext cx="2372916" cy="5919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92918" y="7422128"/>
            <a:ext cx="6088574" cy="8124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64809" y="7344145"/>
            <a:ext cx="4763229" cy="779708"/>
            <a:chOff x="6564809" y="7344145"/>
            <a:chExt cx="4763229" cy="7797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4809" y="7344145"/>
              <a:ext cx="4763229" cy="7797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11602" y="8294002"/>
            <a:ext cx="3132412" cy="9420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59785" y="7227185"/>
            <a:ext cx="4962612" cy="12263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23243" y="5455224"/>
            <a:ext cx="3064755" cy="5337257"/>
            <a:chOff x="1723243" y="5455224"/>
            <a:chExt cx="3064755" cy="53372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723243" y="5455224"/>
              <a:ext cx="3064755" cy="53372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01869" y="4006095"/>
            <a:ext cx="1844760" cy="61957"/>
            <a:chOff x="5001869" y="4006095"/>
            <a:chExt cx="1844760" cy="619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01869" y="4006095"/>
              <a:ext cx="1844760" cy="619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25269" y="4031216"/>
            <a:ext cx="1553688" cy="61957"/>
            <a:chOff x="10925269" y="4031216"/>
            <a:chExt cx="1553688" cy="61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25269" y="4031216"/>
              <a:ext cx="1553688" cy="619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14242" y="7672042"/>
            <a:ext cx="1282749" cy="61957"/>
            <a:chOff x="11414242" y="7672042"/>
            <a:chExt cx="1282749" cy="619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14242" y="7672042"/>
              <a:ext cx="1282749" cy="61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912" y="6863144"/>
            <a:ext cx="3805450" cy="2500161"/>
            <a:chOff x="1362912" y="6863144"/>
            <a:chExt cx="3805450" cy="25001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2912" y="6863144"/>
              <a:ext cx="3805450" cy="25001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87197" y="6653624"/>
            <a:ext cx="1282749" cy="61957"/>
            <a:chOff x="14187197" y="6653624"/>
            <a:chExt cx="1282749" cy="619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340000">
              <a:off x="14187197" y="6653624"/>
              <a:ext cx="1282749" cy="61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526" y="5566540"/>
            <a:ext cx="4623195" cy="6340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986" y="2626078"/>
            <a:ext cx="3833105" cy="8034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256" y="685891"/>
            <a:ext cx="4706453" cy="20571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8917" y="1198774"/>
            <a:ext cx="2407448" cy="799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489" y="2152981"/>
            <a:ext cx="10250476" cy="152788"/>
            <a:chOff x="918489" y="2152981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489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489" y="6328676"/>
            <a:ext cx="6171429" cy="3397192"/>
            <a:chOff x="918489" y="6328676"/>
            <a:chExt cx="6171429" cy="33971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489" y="6328676"/>
              <a:ext cx="6171429" cy="3397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30396" y="8868013"/>
            <a:ext cx="1984617" cy="107143"/>
            <a:chOff x="4330396" y="8868013"/>
            <a:chExt cx="1984617" cy="10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480000">
              <a:off x="4330396" y="8868013"/>
              <a:ext cx="1984617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89631" y="8863789"/>
            <a:ext cx="905299" cy="107143"/>
            <a:chOff x="5589631" y="8863789"/>
            <a:chExt cx="905299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60000">
              <a:off x="5589631" y="8863789"/>
              <a:ext cx="905299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489" y="3778818"/>
            <a:ext cx="6171429" cy="1562387"/>
            <a:chOff x="918489" y="3778818"/>
            <a:chExt cx="6171429" cy="15623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8489" y="3778818"/>
              <a:ext cx="6171429" cy="15623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4376" y="4560011"/>
            <a:ext cx="8340755" cy="5165856"/>
            <a:chOff x="9264376" y="4560011"/>
            <a:chExt cx="8340755" cy="51658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4376" y="4560011"/>
              <a:ext cx="8340755" cy="516585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95805" y="3710248"/>
            <a:ext cx="1487373" cy="59504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17522" y="8071027"/>
            <a:ext cx="2501425" cy="5343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0049" y="3225580"/>
            <a:ext cx="2721576" cy="594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919" y="3337688"/>
            <a:ext cx="4776840" cy="9045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199" y="2600593"/>
            <a:ext cx="2927296" cy="7896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945" y="683348"/>
            <a:ext cx="4706407" cy="20571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9640" y="1280774"/>
            <a:ext cx="2426172" cy="8076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178" y="2209658"/>
            <a:ext cx="10250476" cy="152788"/>
            <a:chOff x="787178" y="2209658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178" y="2209658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7178" y="4036526"/>
            <a:ext cx="7435679" cy="5855429"/>
            <a:chOff x="787178" y="4036526"/>
            <a:chExt cx="7435679" cy="5855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178" y="4036526"/>
              <a:ext cx="7435679" cy="5855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24762" y="3721392"/>
            <a:ext cx="9203810" cy="5857656"/>
            <a:chOff x="8624762" y="3721392"/>
            <a:chExt cx="9203810" cy="58576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4762" y="3721392"/>
              <a:ext cx="9203810" cy="58576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6192" y="2856917"/>
            <a:ext cx="3428659" cy="904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395" y="3180678"/>
            <a:ext cx="4401069" cy="9385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2373" y="2600682"/>
            <a:ext cx="3833105" cy="8034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256" y="685891"/>
            <a:ext cx="5439310" cy="20571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4612" y="1225566"/>
            <a:ext cx="2685296" cy="799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489" y="2152981"/>
            <a:ext cx="10250476" cy="152788"/>
            <a:chOff x="918489" y="2152981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489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489" y="4031781"/>
            <a:ext cx="8402146" cy="5555521"/>
            <a:chOff x="918489" y="4031781"/>
            <a:chExt cx="8402146" cy="55555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489" y="4031781"/>
              <a:ext cx="8402146" cy="55555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78286" y="4031781"/>
            <a:ext cx="3704244" cy="2404197"/>
            <a:chOff x="9678286" y="4031781"/>
            <a:chExt cx="3704244" cy="2404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8286" y="4031781"/>
              <a:ext cx="3704244" cy="24041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82530" y="4164991"/>
            <a:ext cx="3704244" cy="2270987"/>
            <a:chOff x="13382530" y="4164991"/>
            <a:chExt cx="3704244" cy="22709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2530" y="4164991"/>
              <a:ext cx="3704244" cy="22709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8286" y="6809541"/>
            <a:ext cx="3704244" cy="2449911"/>
            <a:chOff x="9678286" y="6809541"/>
            <a:chExt cx="3704244" cy="2449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8286" y="6809541"/>
              <a:ext cx="3704244" cy="2449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82530" y="6777421"/>
            <a:ext cx="3704244" cy="2482032"/>
            <a:chOff x="13382530" y="6777421"/>
            <a:chExt cx="3704244" cy="24820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2530" y="6777421"/>
              <a:ext cx="3704244" cy="248203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9716" y="3198078"/>
            <a:ext cx="2311973" cy="595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9554" y="-1028755"/>
            <a:ext cx="12426044" cy="12828687"/>
            <a:chOff x="7419554" y="-1028755"/>
            <a:chExt cx="12426044" cy="128286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419554" y="-1028755"/>
              <a:ext cx="12426044" cy="128286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680" y="815832"/>
            <a:ext cx="3930679" cy="10436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9144" y="1435056"/>
            <a:ext cx="3854604" cy="4908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6293" y="231138"/>
            <a:ext cx="4150751" cy="8684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56285" y="1869705"/>
            <a:ext cx="8416201" cy="140844"/>
            <a:chOff x="7956285" y="1869705"/>
            <a:chExt cx="8416201" cy="140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6285" y="1869705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388" y="1502449"/>
            <a:ext cx="3547300" cy="163007"/>
            <a:chOff x="774388" y="1502449"/>
            <a:chExt cx="3547300" cy="1630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388" y="1502449"/>
              <a:ext cx="3547300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130" y="1940127"/>
            <a:ext cx="7099852" cy="6044468"/>
            <a:chOff x="149130" y="1940127"/>
            <a:chExt cx="7099852" cy="60444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130" y="1940127"/>
              <a:ext cx="7099852" cy="60444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7052" y="8059950"/>
            <a:ext cx="5438364" cy="6262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38430" y="946002"/>
            <a:ext cx="3226431" cy="6594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83068" y="2549097"/>
            <a:ext cx="2925233" cy="4908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40214" y="2983747"/>
            <a:ext cx="8416201" cy="140844"/>
            <a:chOff x="7940214" y="2983747"/>
            <a:chExt cx="8416201" cy="1408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0214" y="2983747"/>
              <a:ext cx="8416201" cy="1408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22364" y="2056878"/>
            <a:ext cx="2068374" cy="6573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1287" y="3641316"/>
            <a:ext cx="5119185" cy="4908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88428" y="4075963"/>
            <a:ext cx="8416201" cy="140844"/>
            <a:chOff x="7988428" y="4075963"/>
            <a:chExt cx="8416201" cy="1408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8428" y="4075963"/>
              <a:ext cx="8416201" cy="14084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70573" y="3149097"/>
            <a:ext cx="2323536" cy="6097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63430" y="4810097"/>
            <a:ext cx="6718795" cy="4908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20570" y="5244745"/>
            <a:ext cx="8416201" cy="140844"/>
            <a:chOff x="8020570" y="5244745"/>
            <a:chExt cx="8416201" cy="1408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0570" y="5244745"/>
              <a:ext cx="8416201" cy="1408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02716" y="4317878"/>
            <a:ext cx="1930488" cy="60976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31287" y="5957430"/>
            <a:ext cx="2376871" cy="4908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88428" y="6392082"/>
            <a:ext cx="8416201" cy="140844"/>
            <a:chOff x="7988428" y="6392082"/>
            <a:chExt cx="8416201" cy="1408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8428" y="6392082"/>
              <a:ext cx="8416201" cy="14084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80097" y="5487516"/>
            <a:ext cx="1793060" cy="66077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83068" y="7017763"/>
            <a:ext cx="2590033" cy="4908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940214" y="7452408"/>
            <a:ext cx="8416201" cy="140844"/>
            <a:chOff x="7940214" y="7452408"/>
            <a:chExt cx="8416201" cy="1408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0214" y="7452408"/>
              <a:ext cx="8416201" cy="14084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22364" y="6528707"/>
            <a:ext cx="4097641" cy="6594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40214" y="8568967"/>
            <a:ext cx="8416201" cy="140844"/>
            <a:chOff x="7940214" y="8568967"/>
            <a:chExt cx="8416201" cy="1408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0214" y="8568967"/>
              <a:ext cx="8416201" cy="14084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31887" y="7664402"/>
            <a:ext cx="3218107" cy="66077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99144" y="9299782"/>
            <a:ext cx="6246823" cy="4908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988428" y="9795925"/>
            <a:ext cx="8416201" cy="140844"/>
            <a:chOff x="7988428" y="9795925"/>
            <a:chExt cx="8416201" cy="14084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8428" y="9795925"/>
              <a:ext cx="8416201" cy="14084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70573" y="8787059"/>
            <a:ext cx="2436012" cy="65738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67001" y="8114506"/>
            <a:ext cx="3854604" cy="4908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256" y="685891"/>
            <a:ext cx="5439310" cy="20571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5088" y="1225564"/>
            <a:ext cx="2704343" cy="799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489" y="2152981"/>
            <a:ext cx="10250476" cy="152788"/>
            <a:chOff x="918489" y="2152981"/>
            <a:chExt cx="10250476" cy="1527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489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1280" y="1155626"/>
            <a:ext cx="1818399" cy="1566568"/>
            <a:chOff x="15061280" y="1155626"/>
            <a:chExt cx="1818399" cy="15665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61280" y="1155626"/>
              <a:ext cx="1818399" cy="1566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1280" y="3063967"/>
            <a:ext cx="1818399" cy="1875187"/>
            <a:chOff x="15061280" y="3063967"/>
            <a:chExt cx="1818399" cy="18751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61280" y="3063967"/>
              <a:ext cx="1818399" cy="1875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61280" y="5313792"/>
            <a:ext cx="1818399" cy="1835600"/>
            <a:chOff x="15061280" y="5313792"/>
            <a:chExt cx="1818399" cy="18356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1280" y="5313792"/>
              <a:ext cx="1818399" cy="18356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3142" y="747701"/>
            <a:ext cx="2062640" cy="1974493"/>
            <a:chOff x="12383142" y="747701"/>
            <a:chExt cx="2062640" cy="19744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83142" y="747701"/>
              <a:ext cx="2062640" cy="1974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61280" y="7518683"/>
            <a:ext cx="1818399" cy="1865816"/>
            <a:chOff x="15061280" y="7518683"/>
            <a:chExt cx="1818399" cy="18658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61280" y="7518683"/>
              <a:ext cx="1818399" cy="1865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1390" y="6744867"/>
            <a:ext cx="13237358" cy="3127251"/>
            <a:chOff x="451390" y="6744867"/>
            <a:chExt cx="13237358" cy="31272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390" y="6744867"/>
              <a:ext cx="13237358" cy="3127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1390" y="3393437"/>
            <a:ext cx="13237358" cy="2739897"/>
            <a:chOff x="451390" y="3393437"/>
            <a:chExt cx="13237358" cy="27398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1390" y="3393437"/>
              <a:ext cx="13237358" cy="273989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2821" y="6163021"/>
            <a:ext cx="4616602" cy="59504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2821" y="2837402"/>
            <a:ext cx="1488088" cy="5902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395" y="3180678"/>
            <a:ext cx="3536135" cy="634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2373" y="2595783"/>
            <a:ext cx="4561238" cy="8125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351" y="685891"/>
            <a:ext cx="6194939" cy="20571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7393" y="1200174"/>
            <a:ext cx="4182448" cy="799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489" y="2152981"/>
            <a:ext cx="10250476" cy="152788"/>
            <a:chOff x="918489" y="2152981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489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78286" y="4031781"/>
            <a:ext cx="6225335" cy="5555521"/>
            <a:chOff x="9678286" y="4031781"/>
            <a:chExt cx="6225335" cy="55555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8286" y="4031781"/>
              <a:ext cx="6225335" cy="55555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489" y="4155611"/>
            <a:ext cx="2062640" cy="1974493"/>
            <a:chOff x="918489" y="4155611"/>
            <a:chExt cx="2062640" cy="1974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489" y="4155611"/>
              <a:ext cx="2062640" cy="19744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81129" y="5089286"/>
            <a:ext cx="1272840" cy="107143"/>
            <a:chOff x="2981129" y="5089286"/>
            <a:chExt cx="1272840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1129" y="5089286"/>
              <a:ext cx="1272840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31562" y="4168309"/>
            <a:ext cx="4297613" cy="2468052"/>
            <a:chOff x="4331562" y="4168309"/>
            <a:chExt cx="4297613" cy="24680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31562" y="4168309"/>
              <a:ext cx="4297613" cy="24680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4828" y="7406366"/>
            <a:ext cx="1945769" cy="2006535"/>
            <a:chOff x="1174828" y="7406366"/>
            <a:chExt cx="1945769" cy="20065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4828" y="7406366"/>
              <a:ext cx="1945769" cy="20065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9716" y="3198078"/>
            <a:ext cx="2311973" cy="59504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26535" y="4330726"/>
            <a:ext cx="3779697" cy="6615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26535" y="4867069"/>
            <a:ext cx="2629297" cy="6615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36059" y="5424021"/>
            <a:ext cx="2370030" cy="6653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26535" y="5994230"/>
            <a:ext cx="2538821" cy="6615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53968" y="7119249"/>
            <a:ext cx="4297613" cy="2468052"/>
            <a:chOff x="4253968" y="7119249"/>
            <a:chExt cx="4297613" cy="24680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3968" y="7119249"/>
              <a:ext cx="4297613" cy="24680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8226" y="8246133"/>
            <a:ext cx="1272840" cy="107143"/>
            <a:chOff x="2948226" y="8246133"/>
            <a:chExt cx="1272840" cy="10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8226" y="8246133"/>
              <a:ext cx="1272840" cy="1071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48945" y="7281669"/>
            <a:ext cx="3779697" cy="6615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48945" y="7818011"/>
            <a:ext cx="2633745" cy="66159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58469" y="8374964"/>
            <a:ext cx="2386697" cy="6653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48945" y="8945173"/>
            <a:ext cx="2548345" cy="6615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395" y="3180678"/>
            <a:ext cx="3878250" cy="634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1897" y="2595783"/>
            <a:ext cx="7044381" cy="8125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351" y="685891"/>
            <a:ext cx="3983034" cy="20571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7393" y="1200174"/>
            <a:ext cx="2566572" cy="799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489" y="2152981"/>
            <a:ext cx="10250476" cy="152788"/>
            <a:chOff x="918489" y="2152981"/>
            <a:chExt cx="10250476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489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489" y="3997360"/>
            <a:ext cx="10421194" cy="5386767"/>
            <a:chOff x="918489" y="3997360"/>
            <a:chExt cx="10421194" cy="5386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489" y="3997360"/>
              <a:ext cx="10421194" cy="53867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67619" y="7108333"/>
            <a:ext cx="731429" cy="107143"/>
            <a:chOff x="4967619" y="7108333"/>
            <a:chExt cx="731429" cy="10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4967619" y="7108333"/>
              <a:ext cx="731429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06966" y="7772325"/>
            <a:ext cx="731429" cy="107143"/>
            <a:chOff x="3806966" y="7772325"/>
            <a:chExt cx="731429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3806966" y="7772325"/>
              <a:ext cx="731429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6966" y="8428653"/>
            <a:ext cx="731429" cy="107143"/>
            <a:chOff x="3806966" y="8428653"/>
            <a:chExt cx="731429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3806966" y="8428653"/>
              <a:ext cx="731429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42792" y="6861478"/>
            <a:ext cx="2716059" cy="6348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78097" y="7525192"/>
            <a:ext cx="5219555" cy="6348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23159" y="8181516"/>
            <a:ext cx="3430850" cy="6348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35189" y="4053863"/>
            <a:ext cx="3249727" cy="2177989"/>
            <a:chOff x="8035189" y="4053863"/>
            <a:chExt cx="3249727" cy="21779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980000">
              <a:off x="8035189" y="4053863"/>
              <a:ext cx="3249727" cy="21779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80000">
            <a:off x="7991440" y="4521890"/>
            <a:ext cx="3466743" cy="9986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36674"/>
            <a:ext cx="5828571" cy="6171429"/>
            <a:chOff x="0" y="1536674"/>
            <a:chExt cx="582857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36674"/>
              <a:ext cx="5828571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351" y="635110"/>
            <a:ext cx="2380453" cy="19808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8267" y="1150498"/>
            <a:ext cx="4348543" cy="1165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489" y="2152981"/>
            <a:ext cx="10250476" cy="152788"/>
            <a:chOff x="918489" y="2152981"/>
            <a:chExt cx="10250476" cy="152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489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8571" y="2855722"/>
            <a:ext cx="4439790" cy="3533333"/>
            <a:chOff x="5828571" y="2855722"/>
            <a:chExt cx="4439790" cy="35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8571" y="2855722"/>
              <a:ext cx="4439790" cy="3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64203" y="2305769"/>
            <a:ext cx="6099459" cy="6171429"/>
            <a:chOff x="11664203" y="2305769"/>
            <a:chExt cx="6099459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64203" y="2305769"/>
              <a:ext cx="6099459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44821" y="8872399"/>
            <a:ext cx="3909051" cy="10379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901" y="973356"/>
            <a:ext cx="2071505" cy="16302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3875" y="3773660"/>
            <a:ext cx="3756070" cy="14022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2404" y="4990379"/>
            <a:ext cx="4196767" cy="13893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08351" y="5021311"/>
            <a:ext cx="3131426" cy="20911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46861" y="3834229"/>
            <a:ext cx="3593239" cy="1388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80358" y="5019464"/>
            <a:ext cx="3561774" cy="292774"/>
            <a:chOff x="-380358" y="5019464"/>
            <a:chExt cx="3561774" cy="2927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80358" y="5019464"/>
              <a:ext cx="3561774" cy="2927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0358" y="4987752"/>
            <a:ext cx="3561774" cy="292774"/>
            <a:chOff x="-380358" y="4987752"/>
            <a:chExt cx="3561774" cy="2927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80358" y="4987752"/>
              <a:ext cx="3561774" cy="292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88322" y="5020495"/>
            <a:ext cx="3442862" cy="282999"/>
            <a:chOff x="8388322" y="5020495"/>
            <a:chExt cx="3442862" cy="2829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388322" y="5020495"/>
              <a:ext cx="3442862" cy="282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09" y="2628541"/>
            <a:ext cx="4100997" cy="1154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03" y="2128303"/>
            <a:ext cx="2146306" cy="11080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072" y="585469"/>
            <a:ext cx="4211606" cy="2057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5784" y="1892134"/>
            <a:ext cx="4918432" cy="73311"/>
            <a:chOff x="1285784" y="1892134"/>
            <a:chExt cx="4918432" cy="733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784" y="1892134"/>
              <a:ext cx="4918432" cy="73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571" y="5840983"/>
            <a:ext cx="7410859" cy="4537815"/>
            <a:chOff x="39571" y="5840983"/>
            <a:chExt cx="7410859" cy="4537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71" y="5840983"/>
              <a:ext cx="7410859" cy="453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4069" y="7204640"/>
            <a:ext cx="9807919" cy="3081074"/>
            <a:chOff x="8164069" y="7204640"/>
            <a:chExt cx="9807919" cy="30810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4069" y="7204640"/>
              <a:ext cx="9807919" cy="3081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51222" y="1717223"/>
            <a:ext cx="6171429" cy="4675325"/>
            <a:chOff x="10251222" y="1717223"/>
            <a:chExt cx="6171429" cy="4675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1222" y="1717223"/>
              <a:ext cx="6171429" cy="4675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9151" y="2860360"/>
            <a:ext cx="2756939" cy="1067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1517" y="2125412"/>
            <a:ext cx="3317153" cy="11216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1025" y="582926"/>
            <a:ext cx="4306881" cy="2057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5784" y="1892134"/>
            <a:ext cx="4918432" cy="73311"/>
            <a:chOff x="1285784" y="1892134"/>
            <a:chExt cx="4918432" cy="733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784" y="1892134"/>
              <a:ext cx="4918432" cy="73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41905" y="2584020"/>
            <a:ext cx="8452016" cy="5735296"/>
            <a:chOff x="8141905" y="2584020"/>
            <a:chExt cx="8452016" cy="57352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1905" y="2584020"/>
              <a:ext cx="8452016" cy="57352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469" y="3535325"/>
            <a:ext cx="3355248" cy="11216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151" y="4198004"/>
            <a:ext cx="2756939" cy="1067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2469" y="4897593"/>
            <a:ext cx="4545438" cy="11202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4389" y="5509580"/>
            <a:ext cx="1986729" cy="10679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1476" y="3257042"/>
            <a:ext cx="6155923" cy="24636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6550" y="3284312"/>
            <a:ext cx="7800123" cy="26485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18126" y="944180"/>
            <a:ext cx="9466667" cy="2935906"/>
            <a:chOff x="6818126" y="944180"/>
            <a:chExt cx="9466667" cy="2935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8126" y="944180"/>
              <a:ext cx="9466667" cy="293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9413" y="5431987"/>
            <a:ext cx="2872016" cy="2891823"/>
            <a:chOff x="1299413" y="5431987"/>
            <a:chExt cx="2872016" cy="28918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9413" y="5431987"/>
              <a:ext cx="2872016" cy="2891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71429" y="5431987"/>
            <a:ext cx="2893395" cy="2891823"/>
            <a:chOff x="5371429" y="5431987"/>
            <a:chExt cx="2893395" cy="28918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1429" y="5431987"/>
              <a:ext cx="2893395" cy="28918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0000" y="5431987"/>
            <a:ext cx="2893395" cy="2948378"/>
            <a:chOff x="9600000" y="5431987"/>
            <a:chExt cx="2893395" cy="29483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0000" y="5431987"/>
              <a:ext cx="2893395" cy="29483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9524" y="5431987"/>
            <a:ext cx="2893395" cy="2891823"/>
            <a:chOff x="13809524" y="5431987"/>
            <a:chExt cx="2893395" cy="28918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5431987"/>
              <a:ext cx="2893395" cy="28918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6533" y="449725"/>
            <a:ext cx="5684881" cy="17918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8187" y="1700175"/>
            <a:ext cx="4602123" cy="163007"/>
            <a:chOff x="1088187" y="1700175"/>
            <a:chExt cx="4602123" cy="1630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88187" y="1700175"/>
              <a:ext cx="4602123" cy="1630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91571" y="9051662"/>
            <a:ext cx="9043325" cy="706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1139" y="2171172"/>
            <a:ext cx="7194406" cy="6679923"/>
            <a:chOff x="1261139" y="2171172"/>
            <a:chExt cx="7194406" cy="6679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139" y="2171172"/>
              <a:ext cx="7194406" cy="66799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54346" y="2171172"/>
            <a:ext cx="7176823" cy="6679923"/>
            <a:chOff x="9654346" y="2171172"/>
            <a:chExt cx="7176823" cy="66799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4346" y="2171172"/>
              <a:ext cx="7176823" cy="66799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533" y="449725"/>
            <a:ext cx="5684881" cy="1791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187" y="1700175"/>
            <a:ext cx="4602123" cy="163007"/>
            <a:chOff x="1088187" y="1700175"/>
            <a:chExt cx="4602123" cy="1630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88187" y="1700175"/>
              <a:ext cx="4602123" cy="1630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6497" y="9199945"/>
            <a:ext cx="9361897" cy="706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533" y="449725"/>
            <a:ext cx="5684881" cy="1791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187" y="1700175"/>
            <a:ext cx="4602123" cy="163007"/>
            <a:chOff x="1088187" y="1700175"/>
            <a:chExt cx="4602123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8187" y="1700175"/>
              <a:ext cx="4602123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2868" y="9169097"/>
            <a:ext cx="6744660" cy="1033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88278" y="2194535"/>
            <a:ext cx="14509159" cy="6386492"/>
            <a:chOff x="1888278" y="2194535"/>
            <a:chExt cx="14509159" cy="63864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8278" y="2194535"/>
              <a:ext cx="14509159" cy="6386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533" y="449725"/>
            <a:ext cx="5684881" cy="1791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187" y="1700175"/>
            <a:ext cx="4602123" cy="163007"/>
            <a:chOff x="1088187" y="1700175"/>
            <a:chExt cx="4602123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8187" y="1700175"/>
              <a:ext cx="4602123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097" y="8555907"/>
            <a:ext cx="5914126" cy="1376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2442" y="2057143"/>
            <a:ext cx="8630095" cy="6640751"/>
            <a:chOff x="832442" y="2057143"/>
            <a:chExt cx="8630095" cy="66407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442" y="2057143"/>
              <a:ext cx="8630095" cy="6640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2537" y="3136009"/>
            <a:ext cx="8461157" cy="2241509"/>
            <a:chOff x="9462537" y="3136009"/>
            <a:chExt cx="8461157" cy="2241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2537" y="3136009"/>
              <a:ext cx="8461157" cy="22415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0098" y="3239374"/>
            <a:ext cx="4686552" cy="9999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90573" y="4000735"/>
            <a:ext cx="7686421" cy="10021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62537" y="6234962"/>
            <a:ext cx="8461157" cy="2241509"/>
            <a:chOff x="9462537" y="6234962"/>
            <a:chExt cx="8461157" cy="22415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2537" y="6234962"/>
              <a:ext cx="8461157" cy="22415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9145" y="6368117"/>
            <a:ext cx="2691018" cy="9999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83907" y="7024737"/>
            <a:ext cx="7488211" cy="1083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54406" y="401769"/>
            <a:ext cx="7732595" cy="17855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6955" y="1585530"/>
            <a:ext cx="5696420" cy="152788"/>
            <a:chOff x="6426955" y="1585530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6955" y="1585530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54850" y="4547669"/>
            <a:ext cx="6157053" cy="4637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4201" y="5608573"/>
            <a:ext cx="2585507" cy="2260207"/>
            <a:chOff x="5134201" y="5608573"/>
            <a:chExt cx="2585507" cy="22602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4201" y="5608573"/>
              <a:ext cx="2585507" cy="22602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41952" y="6077195"/>
            <a:ext cx="2422725" cy="14243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5238" y="6966932"/>
            <a:ext cx="2434652" cy="2374934"/>
            <a:chOff x="1505238" y="6966932"/>
            <a:chExt cx="2434652" cy="2374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5238" y="6966932"/>
              <a:ext cx="2434652" cy="23749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3573" y="7449431"/>
            <a:ext cx="2396344" cy="14053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05238" y="3955390"/>
            <a:ext cx="2434652" cy="2374934"/>
            <a:chOff x="1505238" y="3955390"/>
            <a:chExt cx="2434652" cy="23749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5238" y="3955390"/>
              <a:ext cx="2434652" cy="237493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9788" y="4420548"/>
            <a:ext cx="2721325" cy="14243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19765" y="4249284"/>
            <a:ext cx="2585507" cy="2260207"/>
            <a:chOff x="8619765" y="4249284"/>
            <a:chExt cx="2585507" cy="22602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9765" y="4249284"/>
              <a:ext cx="2585507" cy="226020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20697" y="4881354"/>
            <a:ext cx="2666078" cy="13490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513316" y="6836391"/>
            <a:ext cx="2702299" cy="2636016"/>
            <a:chOff x="8513316" y="6836391"/>
            <a:chExt cx="2702299" cy="263601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513316" y="6836391"/>
              <a:ext cx="2702299" cy="2636016"/>
              <a:chOff x="8513316" y="6836391"/>
              <a:chExt cx="2702299" cy="263601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13316" y="6836391"/>
                <a:ext cx="2702299" cy="263601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80783" y="7703726"/>
              <a:ext cx="2470573" cy="101203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44117" y="3393951"/>
            <a:ext cx="6282019" cy="12678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13767" y="3526893"/>
            <a:ext cx="6387143" cy="1267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6455" y="3290664"/>
            <a:ext cx="7714600" cy="26358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</cp:revision>
  <dcterms:created xsi:type="dcterms:W3CDTF">2023-10-19T12:43:57Z</dcterms:created>
  <dcterms:modified xsi:type="dcterms:W3CDTF">2023-10-19T03:49:50Z</dcterms:modified>
</cp:coreProperties>
</file>